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7" r:id="rId3"/>
    <p:sldId id="259" r:id="rId4"/>
  </p:sldIdLst>
  <p:sldSz cx="6858000" cy="9144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16" autoAdjust="0"/>
    <p:restoredTop sz="96413" autoAdjust="0"/>
  </p:normalViewPr>
  <p:slideViewPr>
    <p:cSldViewPr>
      <p:cViewPr>
        <p:scale>
          <a:sx n="130" d="100"/>
          <a:sy n="130" d="100"/>
        </p:scale>
        <p:origin x="2700" y="-24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FC4A18-75AA-4FFF-9652-982E9EB4E9D3}" type="datetimeFigureOut">
              <a:rPr lang="ko-KR" altLang="en-US" smtClean="0"/>
              <a:t>2023-07-28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2707BC-6A38-4688-BCE8-21B69CDF50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4596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2707BC-6A38-4688-BCE8-21B69CDF5004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4577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8B1A9-3F93-4BAE-AB21-ABFD070A753C}" type="datetimeFigureOut">
              <a:rPr lang="ko-KR" altLang="en-US" smtClean="0"/>
              <a:t>2023-07-28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DCCE3-F5F0-439E-9899-531B11133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4392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8B1A9-3F93-4BAE-AB21-ABFD070A753C}" type="datetimeFigureOut">
              <a:rPr lang="ko-KR" altLang="en-US" smtClean="0"/>
              <a:t>2023-07-28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DCCE3-F5F0-439E-9899-531B11133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2053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8B1A9-3F93-4BAE-AB21-ABFD070A753C}" type="datetimeFigureOut">
              <a:rPr lang="ko-KR" altLang="en-US" smtClean="0"/>
              <a:t>2023-07-28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DCCE3-F5F0-439E-9899-531B11133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818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8B1A9-3F93-4BAE-AB21-ABFD070A753C}" type="datetimeFigureOut">
              <a:rPr lang="ko-KR" altLang="en-US" smtClean="0"/>
              <a:t>2023-07-28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DCCE3-F5F0-439E-9899-531B11133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6826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8B1A9-3F93-4BAE-AB21-ABFD070A753C}" type="datetimeFigureOut">
              <a:rPr lang="ko-KR" altLang="en-US" smtClean="0"/>
              <a:t>2023-07-28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DCCE3-F5F0-439E-9899-531B11133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8746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8B1A9-3F93-4BAE-AB21-ABFD070A753C}" type="datetimeFigureOut">
              <a:rPr lang="ko-KR" altLang="en-US" smtClean="0"/>
              <a:t>2023-07-28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DCCE3-F5F0-439E-9899-531B11133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6867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8B1A9-3F93-4BAE-AB21-ABFD070A753C}" type="datetimeFigureOut">
              <a:rPr lang="ko-KR" altLang="en-US" smtClean="0"/>
              <a:t>2023-07-28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DCCE3-F5F0-439E-9899-531B11133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519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8B1A9-3F93-4BAE-AB21-ABFD070A753C}" type="datetimeFigureOut">
              <a:rPr lang="ko-KR" altLang="en-US" smtClean="0"/>
              <a:t>2023-07-28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DCCE3-F5F0-439E-9899-531B11133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6732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8B1A9-3F93-4BAE-AB21-ABFD070A753C}" type="datetimeFigureOut">
              <a:rPr lang="ko-KR" altLang="en-US" smtClean="0"/>
              <a:t>2023-07-28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DCCE3-F5F0-439E-9899-531B11133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3108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8B1A9-3F93-4BAE-AB21-ABFD070A753C}" type="datetimeFigureOut">
              <a:rPr lang="ko-KR" altLang="en-US" smtClean="0"/>
              <a:t>2023-07-28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DCCE3-F5F0-439E-9899-531B11133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1239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8B1A9-3F93-4BAE-AB21-ABFD070A753C}" type="datetimeFigureOut">
              <a:rPr lang="ko-KR" altLang="en-US" smtClean="0"/>
              <a:t>2023-07-28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DCCE3-F5F0-439E-9899-531B11133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9981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8B1A9-3F93-4BAE-AB21-ABFD070A753C}" type="datetimeFigureOut">
              <a:rPr lang="ko-KR" altLang="en-US" smtClean="0"/>
              <a:t>2023-07-28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DCCE3-F5F0-439E-9899-531B11133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7925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690393"/>
              </p:ext>
            </p:extLst>
          </p:nvPr>
        </p:nvGraphicFramePr>
        <p:xfrm>
          <a:off x="116632" y="755577"/>
          <a:ext cx="6647426" cy="20882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8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1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32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0832">
                <a:tc rowSpan="4" gridSpan="2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성  명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한글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응시부문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832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한문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희망연봉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832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latinLnBrk="1"/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영문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구      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신입  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/  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경력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832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5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생년월일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   년   </a:t>
                      </a:r>
                      <a:r>
                        <a:rPr lang="ko-KR" altLang="en-US" sz="1000" baseline="0" dirty="0">
                          <a:latin typeface="+mn-ea"/>
                          <a:ea typeface="+mn-ea"/>
                        </a:rPr>
                        <a:t>월   일</a:t>
                      </a:r>
                      <a:r>
                        <a:rPr lang="en-US" altLang="ko-KR" sz="1000" baseline="0" dirty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baseline="0" dirty="0">
                          <a:latin typeface="+mn-ea"/>
                          <a:ea typeface="+mn-ea"/>
                        </a:rPr>
                        <a:t>만  </a:t>
                      </a:r>
                      <a:r>
                        <a:rPr lang="ko-KR" altLang="en-US" sz="1000" baseline="0">
                          <a:latin typeface="+mn-ea"/>
                          <a:ea typeface="+mn-ea"/>
                        </a:rPr>
                        <a:t>세</a:t>
                      </a:r>
                      <a:r>
                        <a:rPr lang="en-US" altLang="ko-KR" sz="1000" baseline="0"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4967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연 </a:t>
                      </a:r>
                      <a:r>
                        <a:rPr lang="ko-KR" altLang="en-US" sz="1000" dirty="0" err="1">
                          <a:latin typeface="+mn-ea"/>
                          <a:ea typeface="+mn-ea"/>
                        </a:rPr>
                        <a:t>락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 처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전  화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핸  </a:t>
                      </a:r>
                      <a:r>
                        <a:rPr lang="ko-KR" altLang="en-US" sz="1000" dirty="0" err="1">
                          <a:latin typeface="+mn-ea"/>
                          <a:ea typeface="+mn-ea"/>
                        </a:rPr>
                        <a:t>드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  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4967">
                <a:tc v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주  소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4967">
                <a:tc v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E-mail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882180"/>
              </p:ext>
            </p:extLst>
          </p:nvPr>
        </p:nvGraphicFramePr>
        <p:xfrm>
          <a:off x="116632" y="2964944"/>
          <a:ext cx="6652878" cy="121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73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0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822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28025">
                <a:tc rowSpan="5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학</a:t>
                      </a:r>
                      <a:endParaRPr lang="en-US" altLang="ko-KR" sz="1000" dirty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000" dirty="0" err="1">
                          <a:latin typeface="+mn-ea"/>
                          <a:ea typeface="+mn-ea"/>
                        </a:rPr>
                        <a:t>력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학  교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err="1">
                          <a:latin typeface="+mn-ea"/>
                          <a:ea typeface="+mn-ea"/>
                        </a:rPr>
                        <a:t>졸업년도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>
                          <a:latin typeface="+mn-ea"/>
                          <a:ea typeface="+mn-ea"/>
                        </a:rPr>
                        <a:t>출신학교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>
                          <a:latin typeface="+mn-ea"/>
                          <a:ea typeface="+mn-ea"/>
                        </a:rPr>
                        <a:t>전공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구분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소재지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성적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025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고등학교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인문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실업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025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대     학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졸업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수료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/4.5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025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대 학 교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졸업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수료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/4.5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025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대 학 원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졸업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수료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/4.5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52649"/>
              </p:ext>
            </p:extLst>
          </p:nvPr>
        </p:nvGraphicFramePr>
        <p:xfrm>
          <a:off x="116632" y="4275824"/>
          <a:ext cx="6624735" cy="13091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69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9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1835">
                <a:tc rowSpan="5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경</a:t>
                      </a:r>
                      <a:endParaRPr lang="en-US" altLang="ko-KR" sz="1000" dirty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000" dirty="0" err="1">
                          <a:latin typeface="+mn-ea"/>
                          <a:ea typeface="+mn-ea"/>
                        </a:rPr>
                        <a:t>력</a:t>
                      </a:r>
                      <a:endParaRPr lang="en-US" altLang="ko-KR" sz="1000" dirty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및</a:t>
                      </a:r>
                      <a:endParaRPr lang="en-US" altLang="ko-KR" sz="1000" dirty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어</a:t>
                      </a:r>
                      <a:endParaRPr lang="en-US" altLang="ko-KR" sz="1000" dirty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학</a:t>
                      </a:r>
                      <a:endParaRPr lang="en-US" altLang="ko-KR" sz="1000" dirty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연</a:t>
                      </a:r>
                      <a:endParaRPr lang="en-US" altLang="ko-KR" sz="1000" dirty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수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기간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근무처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담당업무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835">
                <a:tc v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835">
                <a:tc v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835">
                <a:tc v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1835">
                <a:tc v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113154"/>
              </p:ext>
            </p:extLst>
          </p:nvPr>
        </p:nvGraphicFramePr>
        <p:xfrm>
          <a:off x="116632" y="5652120"/>
          <a:ext cx="6646118" cy="5523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35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803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병</a:t>
                      </a:r>
                      <a:endParaRPr lang="en-US" altLang="ko-KR" sz="1000" dirty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역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복무기간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군별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면제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00" dirty="0" err="1">
                          <a:latin typeface="+mn-ea"/>
                          <a:ea typeface="+mn-ea"/>
                        </a:rPr>
                        <a:t>의가사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 사유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342">
                <a:tc vMerge="1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149942"/>
              </p:ext>
            </p:extLst>
          </p:nvPr>
        </p:nvGraphicFramePr>
        <p:xfrm>
          <a:off x="116632" y="6372200"/>
          <a:ext cx="6655644" cy="12044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6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46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4169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38928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자  격  사  항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외국어 능력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컴퓨터 능력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92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종류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취득일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err="1">
                          <a:latin typeface="+mn-ea"/>
                          <a:ea typeface="+mn-ea"/>
                        </a:rPr>
                        <a:t>시행처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Test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명</a:t>
                      </a:r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점수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>
                          <a:latin typeface="+mn-ea"/>
                          <a:ea typeface="+mn-ea"/>
                        </a:rPr>
                        <a:t>시험일자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사용 소프트웨어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수준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928"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928"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928"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7512376"/>
              </p:ext>
            </p:extLst>
          </p:nvPr>
        </p:nvGraphicFramePr>
        <p:xfrm>
          <a:off x="116632" y="7668344"/>
          <a:ext cx="6624738" cy="576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4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1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1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41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41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취미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특기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>
                        <a:latin typeface="+mn-ea"/>
                        <a:ea typeface="+mn-ea"/>
                      </a:endParaRP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종교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>
                        <a:latin typeface="+mn-ea"/>
                        <a:ea typeface="+mn-ea"/>
                      </a:endParaRP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성격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주량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>
                          <a:latin typeface="+mn-ea"/>
                          <a:ea typeface="+mn-ea"/>
                        </a:rPr>
                        <a:t>흡연유무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9397322"/>
              </p:ext>
            </p:extLst>
          </p:nvPr>
        </p:nvGraphicFramePr>
        <p:xfrm>
          <a:off x="116632" y="8388424"/>
          <a:ext cx="6624736" cy="504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2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인생관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988840" y="35496"/>
            <a:ext cx="29418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입  사  지  원  서</a:t>
            </a:r>
          </a:p>
        </p:txBody>
      </p:sp>
      <p:pic>
        <p:nvPicPr>
          <p:cNvPr id="29" name="그림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8084" y="8963108"/>
            <a:ext cx="288032" cy="172527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5687541" y="8922563"/>
            <a:ext cx="9060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스마트전자㈜</a:t>
            </a:r>
          </a:p>
        </p:txBody>
      </p:sp>
    </p:spTree>
    <p:extLst>
      <p:ext uri="{BB962C8B-B14F-4D97-AF65-F5344CB8AC3E}">
        <p14:creationId xmlns:p14="http://schemas.microsoft.com/office/powerpoint/2010/main" val="4261014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464550"/>
              </p:ext>
            </p:extLst>
          </p:nvPr>
        </p:nvGraphicFramePr>
        <p:xfrm>
          <a:off x="188640" y="827584"/>
          <a:ext cx="6569348" cy="79928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4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64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982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성장과정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82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성격</a:t>
                      </a:r>
                      <a:endParaRPr lang="en-US" altLang="ko-KR" sz="1000" dirty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[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장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.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단점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]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82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학교생활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/</a:t>
                      </a:r>
                    </a:p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지원동기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/</a:t>
                      </a:r>
                    </a:p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어학연수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/</a:t>
                      </a:r>
                    </a:p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경력사항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982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입사 후</a:t>
                      </a:r>
                      <a:endParaRPr lang="en-US" altLang="ko-KR" sz="1000" dirty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성장목표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32856" y="35496"/>
            <a:ext cx="24609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자 기 소 개 서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7609" y="8933392"/>
            <a:ext cx="288032" cy="17252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687541" y="8892847"/>
            <a:ext cx="9060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스마트전자㈜</a:t>
            </a:r>
          </a:p>
        </p:txBody>
      </p:sp>
    </p:spTree>
    <p:extLst>
      <p:ext uri="{BB962C8B-B14F-4D97-AF65-F5344CB8AC3E}">
        <p14:creationId xmlns:p14="http://schemas.microsoft.com/office/powerpoint/2010/main" val="2113632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32856" y="88340"/>
            <a:ext cx="24593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>
                <a:latin typeface="HY헤드라인M" panose="02030600000101010101" pitchFamily="18" charset="-127"/>
                <a:ea typeface="HY헤드라인M" panose="02030600000101010101" pitchFamily="18" charset="-127"/>
              </a:rPr>
              <a:t>주요 경력기술</a:t>
            </a:r>
            <a:endParaRPr lang="ko-KR" altLang="en-US" sz="28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332656" y="827584"/>
            <a:ext cx="6264696" cy="80648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A5999D-D203-4BD7-9267-F9619E556692}"/>
              </a:ext>
            </a:extLst>
          </p:cNvPr>
          <p:cNvSpPr txBox="1"/>
          <p:nvPr/>
        </p:nvSpPr>
        <p:spPr>
          <a:xfrm>
            <a:off x="4622260" y="88340"/>
            <a:ext cx="2170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>
                <a:latin typeface="나눔고딕" panose="020D0604000000000000" pitchFamily="50" charset="-127"/>
                <a:ea typeface="나눔고딕" panose="020D0604000000000000" pitchFamily="50" charset="-127"/>
              </a:rPr>
              <a:t>* </a:t>
            </a:r>
            <a:r>
              <a:rPr lang="ko-KR" altLang="en-US" sz="1400">
                <a:latin typeface="나눔고딕" panose="020D0604000000000000" pitchFamily="50" charset="-127"/>
                <a:ea typeface="나눔고딕" panose="020D0604000000000000" pitchFamily="50" charset="-127"/>
              </a:rPr>
              <a:t>경력 사항이 있으시면</a:t>
            </a:r>
            <a:endParaRPr lang="en-US" altLang="ko-KR" sz="140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1400">
                <a:latin typeface="나눔고딕" panose="020D0604000000000000" pitchFamily="50" charset="-127"/>
                <a:ea typeface="나눔고딕" panose="020D0604000000000000" pitchFamily="50" charset="-127"/>
              </a:rPr>
              <a:t>   </a:t>
            </a:r>
            <a:r>
              <a:rPr lang="ko-KR" altLang="en-US" sz="1400">
                <a:latin typeface="나눔고딕" panose="020D0604000000000000" pitchFamily="50" charset="-127"/>
                <a:ea typeface="나눔고딕" panose="020D0604000000000000" pitchFamily="50" charset="-127"/>
              </a:rPr>
              <a:t>작성해 주시기 바랍니다</a:t>
            </a:r>
            <a:r>
              <a:rPr lang="en-US" altLang="ko-KR" sz="140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endParaRPr lang="ko-KR" altLang="en-US" sz="1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1971969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1400" dirty="0" smtClean="0">
            <a:latin typeface="나눔고딕" panose="020D0604000000000000" pitchFamily="50" charset="-127"/>
            <a:ea typeface="나눔고딕" panose="020D0604000000000000" pitchFamily="50" charset="-127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682</TotalTime>
  <Words>161</Words>
  <Application>Microsoft Office PowerPoint</Application>
  <PresentationFormat>화면 슬라이드 쇼(4:3)</PresentationFormat>
  <Paragraphs>86</Paragraphs>
  <Slides>3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HY헤드라인M</vt:lpstr>
      <vt:lpstr>나눔고딕</vt:lpstr>
      <vt:lpstr>맑은 고딕</vt:lpstr>
      <vt:lpstr>Arial</vt:lpstr>
      <vt:lpstr>blank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황수연</dc:creator>
  <cp:lastModifiedBy>hwang su yeoun</cp:lastModifiedBy>
  <cp:revision>31</cp:revision>
  <cp:lastPrinted>2016-07-19T00:53:18Z</cp:lastPrinted>
  <dcterms:created xsi:type="dcterms:W3CDTF">2016-07-18T05:20:31Z</dcterms:created>
  <dcterms:modified xsi:type="dcterms:W3CDTF">2023-07-28T06:54:21Z</dcterms:modified>
</cp:coreProperties>
</file>